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1B4DD-68D7-5448-AC1E-A00096096D7A}" v="24" dt="2021-03-19T11:55:07.4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61"/>
  </p:normalViewPr>
  <p:slideViewPr>
    <p:cSldViewPr snapToGrid="0" snapToObjects="1">
      <p:cViewPr varScale="1">
        <p:scale>
          <a:sx n="81" d="100"/>
          <a:sy n="81" d="100"/>
        </p:scale>
        <p:origin x="74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2589D-9DFD-B74E-BCDB-CDBE44DDF2F3}" type="datetimeFigureOut">
              <a:rPr lang="pl-PL" smtClean="0"/>
              <a:t>02.08.2021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DFA92-4666-8D4B-AE2F-ED2236779F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083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F5BBF-88CF-DB46-8082-8E129C242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Fivo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P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3D46A-FB50-1E48-BD51-EF9E75D38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83F59E-7229-C64D-BAE7-222E94A87F25}"/>
              </a:ext>
            </a:extLst>
          </p:cNvPr>
          <p:cNvSpPr/>
          <p:nvPr userDrawn="1"/>
        </p:nvSpPr>
        <p:spPr>
          <a:xfrm>
            <a:off x="3573517" y="6271965"/>
            <a:ext cx="8618483" cy="65774"/>
          </a:xfrm>
          <a:prstGeom prst="rect">
            <a:avLst/>
          </a:prstGeom>
          <a:gradFill flip="none" rotWithShape="1">
            <a:gsLst>
              <a:gs pos="11000">
                <a:srgbClr val="222152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35118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 zdje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F5BBF-88CF-DB46-8082-8E129C242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537" y="409903"/>
            <a:ext cx="6747642" cy="1282263"/>
          </a:xfrm>
        </p:spPr>
        <p:txBody>
          <a:bodyPr anchor="b">
            <a:noAutofit/>
          </a:bodyPr>
          <a:lstStyle>
            <a:lvl1pPr algn="l">
              <a:defRPr sz="4000"/>
            </a:lvl1pPr>
          </a:lstStyle>
          <a:p>
            <a:r>
              <a:rPr lang="en-GB" dirty="0"/>
              <a:t>Click to edit Master title style</a:t>
            </a:r>
            <a:endParaRPr lang="en-P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3D46A-FB50-1E48-BD51-EF9E75D38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538" y="1933903"/>
            <a:ext cx="6747641" cy="374168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D603AE-A925-3A4F-B21B-38344E1D6AC9}"/>
              </a:ext>
            </a:extLst>
          </p:cNvPr>
          <p:cNvSpPr/>
          <p:nvPr userDrawn="1"/>
        </p:nvSpPr>
        <p:spPr>
          <a:xfrm>
            <a:off x="3573517" y="6271965"/>
            <a:ext cx="8618483" cy="65774"/>
          </a:xfrm>
          <a:prstGeom prst="rect">
            <a:avLst/>
          </a:prstGeom>
          <a:gradFill flip="none" rotWithShape="1">
            <a:gsLst>
              <a:gs pos="11000">
                <a:srgbClr val="222152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800EE7-F6A4-824E-9C3E-67D375632B14}"/>
              </a:ext>
            </a:extLst>
          </p:cNvPr>
          <p:cNvSpPr/>
          <p:nvPr userDrawn="1"/>
        </p:nvSpPr>
        <p:spPr>
          <a:xfrm>
            <a:off x="7294179" y="6159500"/>
            <a:ext cx="4897821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F94DEE7-611A-E842-BFB8-7B3499C211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72362" y="0"/>
            <a:ext cx="4719638" cy="68579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39999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e zdje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F5BBF-88CF-DB46-8082-8E129C242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537" y="409903"/>
            <a:ext cx="8671034" cy="772511"/>
          </a:xfrm>
        </p:spPr>
        <p:txBody>
          <a:bodyPr anchor="b">
            <a:no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3D46A-FB50-1E48-BD51-EF9E75D38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538" y="1376855"/>
            <a:ext cx="8671034" cy="429873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</a:t>
            </a:r>
            <a:r>
              <a:rPr lang="pl-PL" noProof="0" dirty="0"/>
              <a:t>to</a:t>
            </a:r>
            <a:r>
              <a:rPr lang="en-GB" dirty="0"/>
              <a:t> </a:t>
            </a:r>
            <a:r>
              <a:rPr lang="pl-PL" noProof="0" dirty="0" err="1"/>
              <a:t>edit</a:t>
            </a:r>
            <a:r>
              <a:rPr lang="en-GB" dirty="0"/>
              <a:t> Master subtitle style</a:t>
            </a:r>
            <a:endParaRPr lang="en-PL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F94DEE7-611A-E842-BFB8-7B3499C211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54206" y="1"/>
            <a:ext cx="2837793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P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B8F103-E194-5F40-87B4-99E614E91909}"/>
              </a:ext>
            </a:extLst>
          </p:cNvPr>
          <p:cNvSpPr/>
          <p:nvPr userDrawn="1"/>
        </p:nvSpPr>
        <p:spPr>
          <a:xfrm>
            <a:off x="3573517" y="6271965"/>
            <a:ext cx="8618483" cy="65774"/>
          </a:xfrm>
          <a:prstGeom prst="rect">
            <a:avLst/>
          </a:prstGeom>
          <a:gradFill flip="none" rotWithShape="1">
            <a:gsLst>
              <a:gs pos="11000">
                <a:srgbClr val="222152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E1882B-0684-EB41-B2A0-58ED942327AB}"/>
              </a:ext>
            </a:extLst>
          </p:cNvPr>
          <p:cNvSpPr/>
          <p:nvPr userDrawn="1"/>
        </p:nvSpPr>
        <p:spPr>
          <a:xfrm>
            <a:off x="9217571" y="6159500"/>
            <a:ext cx="2974429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46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F5BBF-88CF-DB46-8082-8E129C242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537" y="409903"/>
            <a:ext cx="11088416" cy="772511"/>
          </a:xfrm>
        </p:spPr>
        <p:txBody>
          <a:bodyPr anchor="b">
            <a:no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212F52-0241-044B-8A35-730A9638F9DC}"/>
              </a:ext>
            </a:extLst>
          </p:cNvPr>
          <p:cNvSpPr/>
          <p:nvPr userDrawn="1"/>
        </p:nvSpPr>
        <p:spPr>
          <a:xfrm>
            <a:off x="3573517" y="6271965"/>
            <a:ext cx="8618483" cy="65774"/>
          </a:xfrm>
          <a:prstGeom prst="rect">
            <a:avLst/>
          </a:prstGeom>
          <a:gradFill flip="none" rotWithShape="1">
            <a:gsLst>
              <a:gs pos="11000">
                <a:srgbClr val="222152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97229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107C17-D6BD-CE4D-A438-FD2026281298}"/>
              </a:ext>
            </a:extLst>
          </p:cNvPr>
          <p:cNvSpPr/>
          <p:nvPr userDrawn="1"/>
        </p:nvSpPr>
        <p:spPr>
          <a:xfrm>
            <a:off x="3573517" y="6271965"/>
            <a:ext cx="8618483" cy="65774"/>
          </a:xfrm>
          <a:prstGeom prst="rect">
            <a:avLst/>
          </a:prstGeom>
          <a:gradFill flip="none" rotWithShape="1">
            <a:gsLst>
              <a:gs pos="11000">
                <a:srgbClr val="222152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90626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806C60-43A3-7048-AE8F-4CA2DEC0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P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D4F12-B886-194D-B0AC-CB5C2D05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21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PL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A8FCE6EE-7EEF-5D47-B1FF-61C4AC33B23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5790052"/>
            <a:ext cx="3942735" cy="106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5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3"/>
          </a:solidFill>
          <a:latin typeface="Fivo Sans" pitchFamily="2" charset="77"/>
          <a:ea typeface="+mj-ea"/>
          <a:cs typeface="Aharoni" panose="02010803020104030203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Circular Std Book" panose="020B0604020101020102" pitchFamily="34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i="1" kern="1200">
          <a:solidFill>
            <a:schemeClr val="tx1"/>
          </a:solidFill>
          <a:latin typeface="+mn-lt"/>
          <a:ea typeface="+mn-ea"/>
          <a:cs typeface="Circular Std Book Italic" panose="020B0604020101020102" pitchFamily="34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Circular Std Book Italic" panose="020B0604020101020102" pitchFamily="34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i="1" kern="1200">
          <a:solidFill>
            <a:schemeClr val="tx1"/>
          </a:solidFill>
          <a:latin typeface="+mn-lt"/>
          <a:ea typeface="+mn-ea"/>
          <a:cs typeface="Circular Std Book Italic" panose="020B0604020101020102" pitchFamily="34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i="1" kern="1200">
          <a:solidFill>
            <a:schemeClr val="tx1"/>
          </a:solidFill>
          <a:latin typeface="+mn-lt"/>
          <a:ea typeface="+mn-ea"/>
          <a:cs typeface="Circular Std Book Italic" panose="020B0604020101020102" pitchFamily="34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97578-A759-8E40-827B-3907B6444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2487"/>
            <a:ext cx="9144000" cy="1395167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REKRUTACJA UZUPEŁNIAJĄCA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 SZKOLNY 2021/2022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dirty="0">
                <a:cs typeface="Aharoni"/>
              </a:rPr>
              <a:t> </a:t>
            </a:r>
            <a:endParaRPr lang="pl-PL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10DC2-FB00-8243-B249-AB634EBA5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04594"/>
            <a:ext cx="9144000" cy="3451611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WOLNYCH MIEJSC W ODDZIAŁACH:</a:t>
            </a:r>
            <a:endParaRPr lang="pl-PL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2040"/>
              </a:lnSpc>
            </a:pPr>
            <a:r>
              <a:rPr lang="pl-PL" sz="5600" b="1" u="sng" dirty="0"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KLASA DWUJĘZYCZNA SPOŁECZNO-EKONOMICZNA </a:t>
            </a:r>
            <a:r>
              <a:rPr lang="pl-PL" sz="5600" b="1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– </a:t>
            </a:r>
            <a:r>
              <a:rPr lang="pl-PL" sz="5600" b="1" dirty="0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1</a:t>
            </a:r>
            <a:endParaRPr lang="pl-PL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2040"/>
              </a:lnSpc>
            </a:pPr>
            <a:r>
              <a:rPr lang="pl-PL" sz="5600" b="1" u="sng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KLASA GEOGRAFICZNA </a:t>
            </a:r>
            <a:r>
              <a:rPr lang="pl-PL" sz="56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– </a:t>
            </a:r>
            <a:r>
              <a:rPr lang="pl-PL" sz="5600" b="1" dirty="0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1</a:t>
            </a:r>
            <a:endParaRPr lang="pl-PL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2040"/>
              </a:lnSpc>
            </a:pPr>
            <a:r>
              <a:rPr lang="pl-PL" sz="5600" b="1" u="sng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KLASA MATEMATYCZNA </a:t>
            </a:r>
            <a:r>
              <a:rPr lang="pl-PL" sz="56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- </a:t>
            </a:r>
            <a:r>
              <a:rPr lang="pl-PL" sz="5600" b="1" dirty="0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1</a:t>
            </a:r>
            <a:endParaRPr lang="pl-PL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2040"/>
              </a:lnSpc>
            </a:pPr>
            <a:r>
              <a:rPr lang="pl-PL" sz="5600" b="1" u="sng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KLASA BIOLOGICZNA </a:t>
            </a:r>
            <a:r>
              <a:rPr lang="pl-PL" sz="56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- </a:t>
            </a:r>
            <a:r>
              <a:rPr lang="pl-PL" sz="5600" b="1" dirty="0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0</a:t>
            </a:r>
            <a:endParaRPr lang="pl-PL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2040"/>
              </a:lnSpc>
            </a:pPr>
            <a:r>
              <a:rPr lang="pl-PL" sz="5600" b="1" u="sng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KLASA HUMANISTYCZNA </a:t>
            </a:r>
            <a:r>
              <a:rPr lang="pl-PL" sz="56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- </a:t>
            </a:r>
            <a:r>
              <a:rPr lang="pl-PL" sz="5600" b="1" dirty="0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3</a:t>
            </a:r>
            <a:endParaRPr lang="pl-PL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2040"/>
              </a:lnSpc>
            </a:pPr>
            <a:r>
              <a:rPr lang="pl-PL" sz="5600" b="1" u="sng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KLASA MIĘDZYNARODOWA IB </a:t>
            </a:r>
            <a:r>
              <a:rPr lang="pl-PL" sz="5600" b="1" u="sng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DP </a:t>
            </a:r>
            <a:r>
              <a:rPr lang="pl-PL" sz="5600" b="1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– </a:t>
            </a:r>
            <a:r>
              <a:rPr lang="pl-PL" sz="5600" b="1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3</a:t>
            </a:r>
          </a:p>
          <a:p>
            <a:pPr fontAlgn="base">
              <a:lnSpc>
                <a:spcPts val="2040"/>
              </a:lnSpc>
            </a:pPr>
            <a:r>
              <a:rPr lang="pl-PL" sz="43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3-5 </a:t>
            </a:r>
            <a:r>
              <a:rPr lang="pl-PL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sierpnia 2021 składanie wniosków o przyjęcie do szkoły ponadpodstawowe wraz z dokumentami potwierdzającymi spełnianie warunków lub      kryteriów branych pod uwagę w postępowaniu rekrutacyjnym</a:t>
            </a:r>
          </a:p>
          <a:p>
            <a:endParaRPr lang="en-US" sz="2900" dirty="0"/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0F54EC3-7798-4EF9-AA56-E1E7EE79C0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445" r="559"/>
          <a:stretch/>
        </p:blipFill>
        <p:spPr>
          <a:xfrm>
            <a:off x="338172" y="4856205"/>
            <a:ext cx="2528596" cy="79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2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22052"/>
      </a:accent3>
      <a:accent4>
        <a:srgbClr val="7F8FA9"/>
      </a:accent4>
      <a:accent5>
        <a:srgbClr val="5AA2AE"/>
      </a:accent5>
      <a:accent6>
        <a:srgbClr val="9D90A0"/>
      </a:accent6>
      <a:hlink>
        <a:srgbClr val="5853DF"/>
      </a:hlink>
      <a:folHlink>
        <a:srgbClr val="5853D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Prus SU</Template>
  <TotalTime>2719</TotalTime>
  <Words>65</Words>
  <Application>Microsoft Office PowerPoint</Application>
  <PresentationFormat>Panoramiczny</PresentationFormat>
  <Paragraphs>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Fivo Sans</vt:lpstr>
      <vt:lpstr>Franklin Gothic Book</vt:lpstr>
      <vt:lpstr>Source Sans Pro</vt:lpstr>
      <vt:lpstr>Times New Roman</vt:lpstr>
      <vt:lpstr>Office Theme</vt:lpstr>
      <vt:lpstr>REKRUTACJA UZUPEŁNIAJĄCA ROK SZKOLNY 2021/2022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Chmielewski</dc:creator>
  <cp:lastModifiedBy>Marta Sobieraj</cp:lastModifiedBy>
  <cp:revision>13</cp:revision>
  <dcterms:created xsi:type="dcterms:W3CDTF">2021-03-17T12:42:57Z</dcterms:created>
  <dcterms:modified xsi:type="dcterms:W3CDTF">2021-08-02T08:39:09Z</dcterms:modified>
</cp:coreProperties>
</file>